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47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Real Data Result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Baseline </a:t>
            </a:r>
            <a:r>
              <a:rPr lang="en-US" dirty="0" err="1" smtClean="0"/>
              <a:t>QQplot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E:\Dropbox\ARIC_exome_result\qq_plot_aspu_P_whole-genome_hdl_longi.tif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752600"/>
            <a:ext cx="3505200" cy="3505200"/>
          </a:xfrm>
          <a:prstGeom prst="rect">
            <a:avLst/>
          </a:prstGeom>
          <a:noFill/>
        </p:spPr>
      </p:pic>
      <p:pic>
        <p:nvPicPr>
          <p:cNvPr id="1027" name="Picture 3" descr="E:\Dropbox\ARIC_exome_result\qq_plot_pSSU_whole-genome_hdl_longi.tif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7600" y="1981200"/>
            <a:ext cx="2926080" cy="2926080"/>
          </a:xfrm>
          <a:prstGeom prst="rect">
            <a:avLst/>
          </a:prstGeom>
          <a:noFill/>
        </p:spPr>
      </p:pic>
      <p:pic>
        <p:nvPicPr>
          <p:cNvPr id="1028" name="Picture 4" descr="E:\Dropbox\ARIC_exome_result\qq_plot_geescoreP_whole-genome_hdl_longi.tiff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17920" y="1981200"/>
            <a:ext cx="2926080" cy="292608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Baseline Manhattan Plot - SSU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E:\Dropbox\ARIC_exome_result\Manhattan_plot_pSSU_geneBased_whole-genome_hdl_longi.tif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828800"/>
            <a:ext cx="7010400" cy="39433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Baseline Manhattan Plot - </a:t>
            </a:r>
            <a:r>
              <a:rPr lang="en-US" dirty="0" err="1" smtClean="0"/>
              <a:t>aSPU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E:\Dropbox\ARIC_exome_result\Manhattan_plot_aspu_P_geneBased_whole-genome_hdl_longi.tif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295400"/>
            <a:ext cx="8534400" cy="4800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Longitudinal analysis - </a:t>
            </a:r>
            <a:r>
              <a:rPr lang="en-US" dirty="0" err="1" smtClean="0"/>
              <a:t>QQplot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 descr="E:\Dropbox\ARIC_exome_result\qq_plot_aspu_P_whole-genome_hdl_longi.tif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1219200"/>
            <a:ext cx="5334000" cy="53340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2986502" y="3244334"/>
            <a:ext cx="3170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E:\Dropbox\ARIC_exome_result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Longitudinal Manhattan Plot - </a:t>
            </a:r>
            <a:r>
              <a:rPr lang="en-US" dirty="0" err="1" smtClean="0"/>
              <a:t>aSPU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E:\Dropbox\ARIC_exome_result\Manhattan_plot_aspu_P_geneBased_whole-genome_hdl_longi.tif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524000"/>
            <a:ext cx="9144000" cy="5143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27</Words>
  <Application>Microsoft Office PowerPoint</Application>
  <PresentationFormat>On-screen Show (4:3)</PresentationFormat>
  <Paragraphs>7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Real Data Result</vt:lpstr>
      <vt:lpstr>Baseline QQplot</vt:lpstr>
      <vt:lpstr>Baseline Manhattan Plot - SSU</vt:lpstr>
      <vt:lpstr>Baseline Manhattan Plot - aSPU</vt:lpstr>
      <vt:lpstr>Longitudinal analysis - QQplot</vt:lpstr>
      <vt:lpstr>Longitudinal Manhattan Plot - aSPU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Data Result</dc:title>
  <dc:creator>ThomasYY</dc:creator>
  <cp:lastModifiedBy>ThomasYY</cp:lastModifiedBy>
  <cp:revision>2</cp:revision>
  <dcterms:created xsi:type="dcterms:W3CDTF">2006-08-16T00:00:00Z</dcterms:created>
  <dcterms:modified xsi:type="dcterms:W3CDTF">2015-06-26T20:21:06Z</dcterms:modified>
</cp:coreProperties>
</file>

<file path=docProps/thumbnail.jpeg>
</file>